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8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A23E0EC8-0647-48A5-B20C-E9D33D89BA9F}" type="datetimeFigureOut">
              <a:rPr lang="en-US" smtClean="0"/>
              <a:pPr/>
              <a:t>4/11/2011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0CFD36-81C6-443E-9103-1B1363E833E8}"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23E0EC8-0647-48A5-B20C-E9D33D89BA9F}" type="datetimeFigureOut">
              <a:rPr lang="en-US" smtClean="0"/>
              <a:pPr/>
              <a:t>4/11/2011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0CFD36-81C6-443E-9103-1B1363E833E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23E0EC8-0647-48A5-B20C-E9D33D89BA9F}" type="datetimeFigureOut">
              <a:rPr lang="en-US" smtClean="0"/>
              <a:pPr/>
              <a:t>4/11/2011</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860CFD36-81C6-443E-9103-1B1363E833E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23E0EC8-0647-48A5-B20C-E9D33D89BA9F}" type="datetimeFigureOut">
              <a:rPr lang="en-US" smtClean="0"/>
              <a:pPr/>
              <a:t>4/11/2011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0CFD36-81C6-443E-9103-1B1363E833E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A23E0EC8-0647-48A5-B20C-E9D33D89BA9F}" type="datetimeFigureOut">
              <a:rPr lang="en-US" smtClean="0"/>
              <a:pPr/>
              <a:t>4/11/2011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0CFD36-81C6-443E-9103-1B1363E833E8}"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23E0EC8-0647-48A5-B20C-E9D33D89BA9F}" type="datetimeFigureOut">
              <a:rPr lang="en-US" smtClean="0"/>
              <a:pPr/>
              <a:t>4/11/2011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0CFD36-81C6-443E-9103-1B1363E833E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A23E0EC8-0647-48A5-B20C-E9D33D89BA9F}" type="datetimeFigureOut">
              <a:rPr lang="en-US" smtClean="0"/>
              <a:pPr/>
              <a:t>4/11/2011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60CFD36-81C6-443E-9103-1B1363E833E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23E0EC8-0647-48A5-B20C-E9D33D89BA9F}" type="datetimeFigureOut">
              <a:rPr lang="en-US" smtClean="0"/>
              <a:pPr/>
              <a:t>4/11/2011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60CFD36-81C6-443E-9103-1B1363E833E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3E0EC8-0647-48A5-B20C-E9D33D89BA9F}" type="datetimeFigureOut">
              <a:rPr lang="en-US" smtClean="0"/>
              <a:pPr/>
              <a:t>4/11/2011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60CFD36-81C6-443E-9103-1B1363E833E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A23E0EC8-0647-48A5-B20C-E9D33D89BA9F}" type="datetimeFigureOut">
              <a:rPr lang="en-US" smtClean="0"/>
              <a:pPr/>
              <a:t>4/11/2011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0CFD36-81C6-443E-9103-1B1363E833E8}"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A23E0EC8-0647-48A5-B20C-E9D33D89BA9F}" type="datetimeFigureOut">
              <a:rPr lang="en-US" smtClean="0"/>
              <a:pPr/>
              <a:t>4/11/2011</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860CFD36-81C6-443E-9103-1B1363E833E8}"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A23E0EC8-0647-48A5-B20C-E9D33D89BA9F}" type="datetimeFigureOut">
              <a:rPr lang="en-US" smtClean="0"/>
              <a:pPr/>
              <a:t>4/11/2011</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860CFD36-81C6-443E-9103-1B1363E833E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noodletools.com/noodlebib/mybib.php"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Paul Revere’s </a:t>
            </a:r>
            <a:r>
              <a:rPr lang="en-US" dirty="0"/>
              <a:t>M</a:t>
            </a:r>
            <a:r>
              <a:rPr lang="en-US" dirty="0" smtClean="0"/>
              <a:t>idnight ride</a:t>
            </a:r>
            <a:endParaRPr lang="en-US" dirty="0"/>
          </a:p>
        </p:txBody>
      </p:sp>
      <p:sp>
        <p:nvSpPr>
          <p:cNvPr id="3" name="Subtitle 2"/>
          <p:cNvSpPr>
            <a:spLocks noGrp="1"/>
          </p:cNvSpPr>
          <p:nvPr>
            <p:ph type="subTitle" idx="1"/>
          </p:nvPr>
        </p:nvSpPr>
        <p:spPr/>
        <p:txBody>
          <a:bodyPr/>
          <a:lstStyle/>
          <a:p>
            <a:r>
              <a:rPr lang="en-US" dirty="0" smtClean="0">
                <a:solidFill>
                  <a:schemeClr val="tx1">
                    <a:lumMod val="95000"/>
                    <a:lumOff val="5000"/>
                  </a:schemeClr>
                </a:solidFill>
              </a:rPr>
              <a:t>By: Matthew</a:t>
            </a:r>
            <a:endParaRPr lang="en-US" dirty="0">
              <a:solidFill>
                <a:schemeClr val="tx1">
                  <a:lumMod val="95000"/>
                  <a:lumOff val="5000"/>
                </a:schemeClr>
              </a:solidFill>
            </a:endParaRPr>
          </a:p>
        </p:txBody>
      </p:sp>
      <p:sp>
        <p:nvSpPr>
          <p:cNvPr id="4" name="Rectangle 3"/>
          <p:cNvSpPr/>
          <p:nvPr/>
        </p:nvSpPr>
        <p:spPr>
          <a:xfrm>
            <a:off x="0" y="5105400"/>
            <a:ext cx="9144000" cy="17526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pic>
        <p:nvPicPr>
          <p:cNvPr id="1026" name="Picture 2" descr="C:\Users\15181\AppData\Local\Microsoft\Windows\Temporary Internet Files\Content.IE5\W52T466F\MC900029990[1].wmf"/>
          <p:cNvPicPr>
            <a:picLocks noChangeAspect="1" noChangeArrowheads="1"/>
          </p:cNvPicPr>
          <p:nvPr/>
        </p:nvPicPr>
        <p:blipFill>
          <a:blip r:embed="rId2" cstate="print"/>
          <a:srcRect/>
          <a:stretch>
            <a:fillRect/>
          </a:stretch>
        </p:blipFill>
        <p:spPr bwMode="auto">
          <a:xfrm>
            <a:off x="7010400" y="4191000"/>
            <a:ext cx="1676400" cy="1355725"/>
          </a:xfrm>
          <a:prstGeom prst="rect">
            <a:avLst/>
          </a:prstGeom>
          <a:noFill/>
        </p:spPr>
      </p:pic>
      <p:pic>
        <p:nvPicPr>
          <p:cNvPr id="1029" name="Picture 5" descr="C:\Users\15181\AppData\Local\Microsoft\Windows\Temporary Internet Files\Content.IE5\IOXPZM17\MM900046597[1].gif"/>
          <p:cNvPicPr>
            <a:picLocks noChangeAspect="1" noChangeArrowheads="1" noCrop="1"/>
          </p:cNvPicPr>
          <p:nvPr/>
        </p:nvPicPr>
        <p:blipFill>
          <a:blip r:embed="rId3" cstate="print"/>
          <a:srcRect/>
          <a:stretch>
            <a:fillRect/>
          </a:stretch>
        </p:blipFill>
        <p:spPr bwMode="auto">
          <a:xfrm>
            <a:off x="4191000" y="4648200"/>
            <a:ext cx="762000" cy="676656"/>
          </a:xfrm>
          <a:prstGeom prst="rect">
            <a:avLst/>
          </a:prstGeom>
          <a:noFill/>
        </p:spPr>
      </p:pic>
      <p:sp>
        <p:nvSpPr>
          <p:cNvPr id="9" name="Oval 8"/>
          <p:cNvSpPr/>
          <p:nvPr/>
        </p:nvSpPr>
        <p:spPr>
          <a:xfrm>
            <a:off x="8001000" y="609600"/>
            <a:ext cx="762000" cy="838200"/>
          </a:xfrm>
          <a:prstGeom prst="ellipse">
            <a:avLst/>
          </a:prstGeom>
          <a:solidFill>
            <a:schemeClr val="tx1">
              <a:lumMod val="50000"/>
            </a:schemeClr>
          </a:solid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5943600"/>
            <a:ext cx="9144000" cy="9144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What was the plan?</a:t>
            </a:r>
            <a:endParaRPr lang="en-US" dirty="0"/>
          </a:p>
        </p:txBody>
      </p:sp>
      <p:sp>
        <p:nvSpPr>
          <p:cNvPr id="3" name="Content Placeholder 2"/>
          <p:cNvSpPr>
            <a:spLocks noGrp="1"/>
          </p:cNvSpPr>
          <p:nvPr>
            <p:ph idx="1"/>
          </p:nvPr>
        </p:nvSpPr>
        <p:spPr/>
        <p:txBody>
          <a:bodyPr/>
          <a:lstStyle/>
          <a:p>
            <a:r>
              <a:rPr lang="en-US" smtClean="0"/>
              <a:t>The plan was to warn about an attack of the British. There were to be two lanterns if the British were going by sea and one lantern if by land. </a:t>
            </a:r>
            <a:endParaRPr lang="en-US" dirty="0"/>
          </a:p>
        </p:txBody>
      </p:sp>
      <p:pic>
        <p:nvPicPr>
          <p:cNvPr id="2053" name="Picture 5" descr="C:\Users\15181\AppData\Local\Microsoft\Windows\Temporary Internet Files\Content.IE5\NPG2AB6K\MC900089406[1].wmf"/>
          <p:cNvPicPr>
            <a:picLocks noChangeAspect="1" noChangeArrowheads="1"/>
          </p:cNvPicPr>
          <p:nvPr/>
        </p:nvPicPr>
        <p:blipFill>
          <a:blip r:embed="rId2" cstate="print"/>
          <a:srcRect/>
          <a:stretch>
            <a:fillRect/>
          </a:stretch>
        </p:blipFill>
        <p:spPr bwMode="auto">
          <a:xfrm>
            <a:off x="2590800" y="4800600"/>
            <a:ext cx="1822399" cy="1611173"/>
          </a:xfrm>
          <a:prstGeom prst="rect">
            <a:avLst/>
          </a:prstGeom>
          <a:noFill/>
        </p:spPr>
      </p:pic>
      <p:pic>
        <p:nvPicPr>
          <p:cNvPr id="8" name="Picture 5" descr="C:\Users\15181\AppData\Local\Microsoft\Windows\Temporary Internet Files\Content.IE5\NPG2AB6K\MC900089406[1].wmf"/>
          <p:cNvPicPr>
            <a:picLocks noChangeAspect="1" noChangeArrowheads="1"/>
          </p:cNvPicPr>
          <p:nvPr/>
        </p:nvPicPr>
        <p:blipFill>
          <a:blip r:embed="rId2" cstate="print"/>
          <a:srcRect/>
          <a:stretch>
            <a:fillRect/>
          </a:stretch>
        </p:blipFill>
        <p:spPr bwMode="auto">
          <a:xfrm>
            <a:off x="533400" y="4800600"/>
            <a:ext cx="1822399" cy="1611173"/>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did Paul revere have to do?</a:t>
            </a:r>
            <a:endParaRPr lang="en-US" dirty="0"/>
          </a:p>
        </p:txBody>
      </p:sp>
      <p:sp>
        <p:nvSpPr>
          <p:cNvPr id="3" name="Content Placeholder 2"/>
          <p:cNvSpPr>
            <a:spLocks noGrp="1"/>
          </p:cNvSpPr>
          <p:nvPr>
            <p:ph idx="1"/>
          </p:nvPr>
        </p:nvSpPr>
        <p:spPr/>
        <p:txBody>
          <a:bodyPr/>
          <a:lstStyle/>
          <a:p>
            <a:r>
              <a:rPr lang="en-US" dirty="0" smtClean="0"/>
              <a:t>What Paul Revere had to do before his ride even started was get across the Charleston river. It isn’t actually that simple considering all the British war ships with soldiers on them.</a:t>
            </a:r>
          </a:p>
          <a:p>
            <a:r>
              <a:rPr lang="en-US" dirty="0" smtClean="0"/>
              <a:t>After Paul revere got across the river safely he had to wait a while for the lanterns to be hung so he could tell the minute men what they were doing.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Is there anybody else we should recognize?</a:t>
            </a:r>
            <a:endParaRPr lang="en-US" dirty="0"/>
          </a:p>
        </p:txBody>
      </p:sp>
      <p:sp>
        <p:nvSpPr>
          <p:cNvPr id="3" name="Content Placeholder 2"/>
          <p:cNvSpPr>
            <a:spLocks noGrp="1"/>
          </p:cNvSpPr>
          <p:nvPr>
            <p:ph idx="1"/>
          </p:nvPr>
        </p:nvSpPr>
        <p:spPr/>
        <p:txBody>
          <a:bodyPr/>
          <a:lstStyle/>
          <a:p>
            <a:r>
              <a:rPr lang="en-US" dirty="0" smtClean="0"/>
              <a:t>Yes there is. There are two other people you should remember Dawes and Prescott. They were also part of the ride and the plan about warning of the British. Incase one of the three got caught the other two could keep going. They were lucky that they thought about two extras because Paul Revere did get caught! </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Facts about Paul Revere</a:t>
            </a:r>
            <a:endParaRPr lang="en-US" dirty="0"/>
          </a:p>
        </p:txBody>
      </p:sp>
      <p:sp>
        <p:nvSpPr>
          <p:cNvPr id="3" name="Content Placeholder 2"/>
          <p:cNvSpPr>
            <a:spLocks noGrp="1"/>
          </p:cNvSpPr>
          <p:nvPr>
            <p:ph idx="1"/>
          </p:nvPr>
        </p:nvSpPr>
        <p:spPr/>
        <p:txBody>
          <a:bodyPr/>
          <a:lstStyle/>
          <a:p>
            <a:r>
              <a:rPr lang="en-US" dirty="0" smtClean="0"/>
              <a:t>Paul Revere did not actually say “the British are coming, the British are coming.” He said “the regulars are coming, the regulars are coming” because that’s what the British infantry was called.</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Are there any historical places we should remember?</a:t>
            </a:r>
            <a:endParaRPr lang="en-US" dirty="0"/>
          </a:p>
        </p:txBody>
      </p:sp>
      <p:sp>
        <p:nvSpPr>
          <p:cNvPr id="3" name="Content Placeholder 2"/>
          <p:cNvSpPr>
            <a:spLocks noGrp="1"/>
          </p:cNvSpPr>
          <p:nvPr>
            <p:ph idx="1"/>
          </p:nvPr>
        </p:nvSpPr>
        <p:spPr/>
        <p:txBody>
          <a:bodyPr/>
          <a:lstStyle/>
          <a:p>
            <a:r>
              <a:rPr lang="en-US" dirty="0" smtClean="0"/>
              <a:t>Yes you should remember North Church: that is where the two lanterns were hung. The </a:t>
            </a:r>
            <a:r>
              <a:rPr lang="en-US" dirty="0" err="1"/>
              <a:t>S</a:t>
            </a:r>
            <a:r>
              <a:rPr lang="en-US" dirty="0" err="1" smtClean="0"/>
              <a:t>umerset</a:t>
            </a:r>
            <a:r>
              <a:rPr lang="en-US" dirty="0" smtClean="0"/>
              <a:t> (British warship Paul revere had to go by while sailing the Charleston River)  </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a:t>
            </a:r>
            <a:endParaRPr lang="en-US" dirty="0"/>
          </a:p>
        </p:txBody>
      </p:sp>
      <p:sp>
        <p:nvSpPr>
          <p:cNvPr id="3" name="Content Placeholder 2"/>
          <p:cNvSpPr>
            <a:spLocks noGrp="1"/>
          </p:cNvSpPr>
          <p:nvPr>
            <p:ph idx="1"/>
          </p:nvPr>
        </p:nvSpPr>
        <p:spPr/>
        <p:txBody>
          <a:bodyPr/>
          <a:lstStyle/>
          <a:p>
            <a:r>
              <a:rPr lang="en-US" dirty="0" smtClean="0"/>
              <a:t>Longfellow, Henry Wadsworth. </a:t>
            </a:r>
            <a:r>
              <a:rPr lang="en-US" i="1" dirty="0" smtClean="0"/>
              <a:t>Paul Reveres Ride</a:t>
            </a:r>
            <a:r>
              <a:rPr lang="en-US" dirty="0" smtClean="0"/>
              <a:t>. USA: </a:t>
            </a:r>
            <a:r>
              <a:rPr lang="en-US" dirty="0" err="1" smtClean="0"/>
              <a:t>n.p</a:t>
            </a:r>
            <a:r>
              <a:rPr lang="en-US" dirty="0" smtClean="0"/>
              <a:t>., 1996. Print.</a:t>
            </a:r>
          </a:p>
          <a:p>
            <a:r>
              <a:rPr lang="en-US" dirty="0" smtClean="0">
                <a:hlinkClick r:id="rId2"/>
              </a:rPr>
              <a:t>http://www.noodletools.com/noodlebib/mybib.php</a:t>
            </a:r>
            <a:endParaRPr lang="en-US" dirty="0" smtClean="0"/>
          </a:p>
          <a:p>
            <a:r>
              <a:rPr lang="en-US" smtClean="0"/>
              <a:t>Clip art</a:t>
            </a:r>
          </a:p>
          <a:p>
            <a:endParaRPr lang="en-US" dirty="0"/>
          </a:p>
        </p:txBody>
      </p:sp>
      <p:sp>
        <p:nvSpPr>
          <p:cNvPr id="4" name="Oval 3"/>
          <p:cNvSpPr/>
          <p:nvPr/>
        </p:nvSpPr>
        <p:spPr>
          <a:xfrm>
            <a:off x="7391400" y="457200"/>
            <a:ext cx="838200" cy="9144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85000"/>
                </a:schemeClr>
              </a:solidFill>
            </a:endParaRPr>
          </a:p>
        </p:txBody>
      </p:sp>
      <p:sp>
        <p:nvSpPr>
          <p:cNvPr id="5" name="Oval 4"/>
          <p:cNvSpPr/>
          <p:nvPr/>
        </p:nvSpPr>
        <p:spPr>
          <a:xfrm>
            <a:off x="7696200" y="685800"/>
            <a:ext cx="45719" cy="45719"/>
          </a:xfrm>
          <a:prstGeom prst="ellipse">
            <a:avLst/>
          </a:prstGeom>
          <a:solidFill>
            <a:schemeClr val="bg1">
              <a:lumMod val="6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7772400" y="990600"/>
            <a:ext cx="76200" cy="76200"/>
          </a:xfrm>
          <a:prstGeom prst="ellipse">
            <a:avLst/>
          </a:prstGeom>
          <a:solidFill>
            <a:schemeClr val="bg1">
              <a:lumMod val="6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8001000" y="838200"/>
            <a:ext cx="45719" cy="45719"/>
          </a:xfrm>
          <a:prstGeom prst="ellipse">
            <a:avLst/>
          </a:prstGeom>
          <a:solidFill>
            <a:schemeClr val="bg1">
              <a:lumMod val="6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65</TotalTime>
  <Words>296</Words>
  <Application>Microsoft Office PowerPoint</Application>
  <PresentationFormat>On-screen Show (4:3)</PresentationFormat>
  <Paragraphs>17</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Module</vt:lpstr>
      <vt:lpstr>Paul Revere’s Midnight ride</vt:lpstr>
      <vt:lpstr>What was the plan?</vt:lpstr>
      <vt:lpstr>What did Paul revere have to do?</vt:lpstr>
      <vt:lpstr>Is there anybody else we should recognize?</vt:lpstr>
      <vt:lpstr>Facts about Paul Revere</vt:lpstr>
      <vt:lpstr>Are there any historical places we should remember?</vt:lpstr>
      <vt:lpstr>Bibliography</vt:lpstr>
    </vt:vector>
  </TitlesOfParts>
  <Company>Woodward Academy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Paul Revere’s Midnight ride</dc:title>
  <dc:creator>WA</dc:creator>
  <cp:lastModifiedBy>WA</cp:lastModifiedBy>
  <cp:revision>8</cp:revision>
  <dcterms:created xsi:type="dcterms:W3CDTF">2011-04-07T16:49:50Z</dcterms:created>
  <dcterms:modified xsi:type="dcterms:W3CDTF">2011-04-11T15:18:21Z</dcterms:modified>
</cp:coreProperties>
</file>